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62" r:id="rId5"/>
    <p:sldId id="263" r:id="rId6"/>
    <p:sldId id="264" r:id="rId7"/>
    <p:sldId id="273" r:id="rId8"/>
    <p:sldId id="27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5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2959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4953000" cy="4171950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rcRect l="1439" r="1439"/>
          <a:stretch/>
        </p:blipFill>
        <p:spPr>
          <a:xfrm>
            <a:off x="4953000" y="0"/>
            <a:ext cx="4191000" cy="52959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500" y="571500"/>
            <a:ext cx="4095750" cy="2667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基于SpringBoot+HarmonyOS的餐饮管理与服务系统设计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571500" y="3333750"/>
            <a:ext cx="409575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创新餐饮管理，提升服务效率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571500" y="4562475"/>
            <a:ext cx="4095750" cy="1619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275"/>
              </a:lnSpc>
              <a:buNone/>
            </a:pPr>
            <a:r>
              <a:rPr lang="zh-CN" altLang="en-US" sz="90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汇报人：冯佳和</a:t>
            </a:r>
            <a:endParaRPr lang="en-U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系统测试与评估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3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653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测试方法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t="29245" b="29245"/>
          <a:stretch/>
        </p:blipFill>
        <p:spPr>
          <a:xfrm>
            <a:off x="571500" y="4033837"/>
            <a:ext cx="2524125" cy="1047750"/>
          </a:xfrm>
          <a:prstGeom prst="roundRect">
            <a:avLst>
              <a:gd name="adj" fmla="val 1820"/>
            </a:avLst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 l="4507" r="4507"/>
          <a:stretch/>
        </p:blipFill>
        <p:spPr>
          <a:xfrm>
            <a:off x="3714750" y="0"/>
            <a:ext cx="5429250" cy="565308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476875" y="1628775"/>
            <a:ext cx="3667125" cy="402431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4"/>
          <p:cNvSpPr/>
          <p:nvPr/>
        </p:nvSpPr>
        <p:spPr>
          <a:xfrm>
            <a:off x="571500" y="20335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功能测试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571500" y="2352675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对系统的所有功能模块进行逐一测试，确保每个功能都能正常运行，包括登录、菜品管理、订单处理等关键环节。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48375" y="202882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性能测试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048375" y="234791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模拟高并发场景，测试系统的响应时间和处理能力，确保在大量用户同时访问时系统依然稳定。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6048375" y="3109913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兼容性测试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6048375" y="3429000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 err="1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在不同的设备和操作系统上运行系统，确保系统在各种环境下都能正常工作</a:t>
            </a: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。</a:t>
            </a:r>
            <a:endParaRPr lang="en-US" sz="900" dirty="0"/>
          </a:p>
        </p:txBody>
      </p:sp>
      <p:sp>
        <p:nvSpPr>
          <p:cNvPr id="14" name="Text 10"/>
          <p:cNvSpPr/>
          <p:nvPr/>
        </p:nvSpPr>
        <p:spPr>
          <a:xfrm>
            <a:off x="6048375" y="43815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安全性测试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6048375" y="4700588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检查系统的数据加密、权限控制和防攻击机制，确保用户数据的安全性和系统的抗风险能力。</a:t>
            </a:r>
            <a:endParaRPr lang="en-US"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2104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5133975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功能验证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5133975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0" y="2305050"/>
            <a:ext cx="9144000" cy="4333875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 l="28479" r="28479"/>
          <a:stretch/>
        </p:blipFill>
        <p:spPr>
          <a:xfrm>
            <a:off x="6286500" y="0"/>
            <a:ext cx="2857500" cy="663892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71500" y="269081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2938" y="2762250"/>
            <a:ext cx="190500" cy="1905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1500" y="326707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登录功能测试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571500" y="358616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验证管理员与用户登录流程，确保身份验证准确无误，测试覆盖了各种异常情况，如空用户名、空密码、错误密码等，确保系统登录功能的健壮性。</a:t>
            </a:r>
            <a:endParaRPr lang="en-US" sz="900" dirty="0"/>
          </a:p>
        </p:txBody>
      </p:sp>
      <p:sp>
        <p:nvSpPr>
          <p:cNvPr id="11" name="Shape 7"/>
          <p:cNvSpPr/>
          <p:nvPr/>
        </p:nvSpPr>
        <p:spPr>
          <a:xfrm>
            <a:off x="3333750" y="269081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05187" y="2762250"/>
            <a:ext cx="190500" cy="1905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333750" y="326707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员工管理测试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3333750" y="358616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检查员工信息的增删改查功能，包括添加、修改、禁用和查询员工信息，确保系统能够准确无误地处理员工数据，同时测试了输入校验，如必填项检查和数据格式验证。</a:t>
            </a:r>
            <a:endParaRPr lang="en-US" sz="900" dirty="0"/>
          </a:p>
        </p:txBody>
      </p:sp>
      <p:sp>
        <p:nvSpPr>
          <p:cNvPr id="15" name="Shape 10"/>
          <p:cNvSpPr/>
          <p:nvPr/>
        </p:nvSpPr>
        <p:spPr>
          <a:xfrm>
            <a:off x="571500" y="472916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42938" y="4800600"/>
            <a:ext cx="190500" cy="19050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571500" y="530542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套餐管理测试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571500" y="562451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评估套餐管理模块的完整性，包括套餐的创建、修改、删除和状态变更，测试了套餐与菜品的关联性，以及在套餐处于售卖状态时的删除限制，确保系统逻辑的严密性。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系统亮点与未来展望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4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创新点分析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90625" y="2000250"/>
            <a:ext cx="476250" cy="4762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15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全流程自动化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整合预订、点餐、库存、结算模块，减少30%人工操作，响应时间≤200ms。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286125" y="2000250"/>
            <a:ext cx="476250" cy="4762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6670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数据驱动决策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6670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基于销售数据的智能采购预测，降低食材损耗15%，可视化报表助力精准营销。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381625" y="2000250"/>
            <a:ext cx="476250" cy="4762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7625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资源优化利用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7625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电子化管理减少物理存储需求，云端存储使资源利用更灵活高效。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477125" y="2000250"/>
            <a:ext cx="476250" cy="4762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8580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个性化服务提升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8580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基于用户历史的智能推荐，如过敏源提示、口味偏好，提高复购率25%。</a:t>
            </a:r>
            <a:endParaRPr lang="en-US" sz="10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4625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后续发展方向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t="29245" b="29245"/>
          <a:stretch/>
        </p:blipFill>
        <p:spPr>
          <a:xfrm>
            <a:off x="571500" y="3843338"/>
            <a:ext cx="2524125" cy="1047750"/>
          </a:xfrm>
          <a:prstGeom prst="roundRect">
            <a:avLst>
              <a:gd name="adj" fmla="val 1820"/>
            </a:avLst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 l="2921" r="2921"/>
          <a:stretch/>
        </p:blipFill>
        <p:spPr>
          <a:xfrm>
            <a:off x="3714750" y="0"/>
            <a:ext cx="5429250" cy="546258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476875" y="1628775"/>
            <a:ext cx="3667125" cy="383381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8" name="Text 4"/>
          <p:cNvSpPr/>
          <p:nvPr/>
        </p:nvSpPr>
        <p:spPr>
          <a:xfrm>
            <a:off x="571500" y="20335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技术迭代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571500" y="2352675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持续优化SpringBoot与HarmonyOS集成，探索更高效的数据处理与前端渲染技术。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48375" y="202882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用户体验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048375" y="234791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深化用户界面设计，增强交互性，提供更个性化、更流畅的订餐体验。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6048375" y="3109913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市场拓展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6048375" y="3429000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瞄准新兴市场，如校园、办公区，定制化服务吸引更多用户群体。</a:t>
            </a:r>
            <a:endParaRPr lang="en-US" sz="900" dirty="0"/>
          </a:p>
        </p:txBody>
      </p:sp>
      <p:sp>
        <p:nvSpPr>
          <p:cNvPr id="14" name="Text 10"/>
          <p:cNvSpPr/>
          <p:nvPr/>
        </p:nvSpPr>
        <p:spPr>
          <a:xfrm>
            <a:off x="6048375" y="41910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智能分析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6048375" y="4510088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引入AI技术，分析用户偏好，优化菜品推荐，提升运营效率。</a:t>
            </a:r>
            <a:endParaRPr lang="en-US" sz="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1500" y="2000250"/>
            <a:ext cx="8001000" cy="2381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571500"/>
            <a:ext cx="80010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5" name="Text 2"/>
          <p:cNvSpPr/>
          <p:nvPr/>
        </p:nvSpPr>
        <p:spPr>
          <a:xfrm>
            <a:off x="571500" y="1047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571500" y="4686300"/>
            <a:ext cx="8001000" cy="2190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725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0"/>
            <a:ext cx="9144000" cy="2033588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67000" y="0"/>
            <a:ext cx="6477000" cy="20335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500" y="1052512"/>
            <a:ext cx="180975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27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571500" y="571500"/>
            <a:ext cx="1809750" cy="4810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5715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025" dirty="0"/>
          </a:p>
        </p:txBody>
      </p:sp>
      <p:sp>
        <p:nvSpPr>
          <p:cNvPr id="8" name="Text 5"/>
          <p:cNvSpPr/>
          <p:nvPr/>
        </p:nvSpPr>
        <p:spPr>
          <a:xfrm>
            <a:off x="5715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技术选型与开发环境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5715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26670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2025" dirty="0"/>
          </a:p>
        </p:txBody>
      </p:sp>
      <p:sp>
        <p:nvSpPr>
          <p:cNvPr id="11" name="Text 8"/>
          <p:cNvSpPr/>
          <p:nvPr/>
        </p:nvSpPr>
        <p:spPr>
          <a:xfrm>
            <a:off x="26670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系统设计与实现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26670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47625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2025" dirty="0"/>
          </a:p>
        </p:txBody>
      </p:sp>
      <p:sp>
        <p:nvSpPr>
          <p:cNvPr id="14" name="Text 11"/>
          <p:cNvSpPr/>
          <p:nvPr/>
        </p:nvSpPr>
        <p:spPr>
          <a:xfrm>
            <a:off x="47625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 err="1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</a:t>
            </a: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测试与评估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47625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68580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2025" dirty="0"/>
          </a:p>
        </p:txBody>
      </p:sp>
      <p:sp>
        <p:nvSpPr>
          <p:cNvPr id="17" name="Text 14"/>
          <p:cNvSpPr/>
          <p:nvPr/>
        </p:nvSpPr>
        <p:spPr>
          <a:xfrm>
            <a:off x="68580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 err="1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</a:t>
            </a: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亮点与未来展望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68580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571500" y="369093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endParaRPr lang="en-US" sz="2025" dirty="0"/>
          </a:p>
        </p:txBody>
      </p:sp>
      <p:sp>
        <p:nvSpPr>
          <p:cNvPr id="21" name="Text 18"/>
          <p:cNvSpPr/>
          <p:nvPr/>
        </p:nvSpPr>
        <p:spPr>
          <a:xfrm>
            <a:off x="571500" y="439578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技术选型与开发环境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开发工具与环境配置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开发工具精选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71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选用IDEA作为开发平台，支持高效Java开发。前端采用Vue.js，实现动态用户界面。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365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3365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环境配置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365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基于Windows和HarmonyOS双系统，确保跨平台兼容性。使用JDK17，Node.js，MySQL等构建稳定运行环境。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159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159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框架与库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6159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后端框架Spring Boot简化开发，MyBatis-Plus处理数据库交互。前端利用Element-UI增强界面美观与交互性。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系统设计与实现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2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模块功能详解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0050" y="1447800"/>
            <a:ext cx="2085975" cy="25479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475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菜品管理模块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52475" y="2519363"/>
            <a:ext cx="1381125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实现菜品的增删改查，支持模糊查询与批量操作，确保菜品信息的实时更新与准确性。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6025" y="1447800"/>
            <a:ext cx="2085975" cy="25479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838450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套餐管理模块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838450" y="2519363"/>
            <a:ext cx="1381125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提供套餐的创建、编辑、删除功能，支持套餐与菜品的关联管理，增强菜单多样性。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572000" y="1447800"/>
            <a:ext cx="2085975" cy="254793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24425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订单管理模块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24425" y="2519363"/>
            <a:ext cx="1381125" cy="10858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跟踪订单状态，从下单到配送全程监控，支持订单查询、派送与完成操作，提升订单处理效率。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657975" y="1447800"/>
            <a:ext cx="2085975" cy="254793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10400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鸿蒙移动端业务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7010400" y="2519363"/>
            <a:ext cx="1381125" cy="10858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优化移动端用户体验，实现购物车管理、地址设置、下单支付等功能，确保流畅的订餐流程。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20E47C2-AF20-14E8-9727-12D200888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4" y="56609"/>
            <a:ext cx="4476346" cy="24774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3521B4E-E6BB-FCEC-BC9C-0F093E9A1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988" y="39047"/>
            <a:ext cx="4355024" cy="257035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FECACD-CA63-8825-1214-87D7AC12B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57" y="2609401"/>
            <a:ext cx="4404486" cy="24774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B4F0935-CAF1-A762-17F6-4FACC2D1B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988" y="2624358"/>
            <a:ext cx="4416355" cy="244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4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677FAA5-C40E-000A-E389-A1DCDA55B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6461"/>
            <a:ext cx="2727702" cy="443057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62391A6-F6CF-7056-2C20-E9347A404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641" y="356460"/>
            <a:ext cx="2518474" cy="44305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9B49D65-B9EB-91C7-BE0D-FF7551F5F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055" y="356462"/>
            <a:ext cx="2376778" cy="435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832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9388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数据库设计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3462338" y="0"/>
            <a:ext cx="3190875" cy="5938838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4291013"/>
            <a:ext cx="5715000" cy="164782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rcRect l="29150" r="29150"/>
          <a:stretch/>
        </p:blipFill>
        <p:spPr>
          <a:xfrm>
            <a:off x="6667500" y="0"/>
            <a:ext cx="2476500" cy="59388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795713" y="5715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数据库概念结构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3795713" y="890587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设计了包括用户信息、分类信息、菜品管理信息、员工信息、订单信息等多个实体，确保数据的完整性与关联性。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3795713" y="18430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数据库表结构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3795713" y="2162175"/>
            <a:ext cx="2524125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创建了用户信息表、分类信息表、菜品管理信息表等，每张表都有详细的字段设计，如用户信息表包含编号、姓名、手机号等字段，确保数据的有效存储。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3795713" y="330517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数据安全性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3795713" y="362426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采用了MD5加密算法对敏感信息如密码进行加密存储，保证了用户数据的安全性。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351</Words>
  <Application>Microsoft Office PowerPoint</Application>
  <PresentationFormat>全屏显示(16:9)</PresentationFormat>
  <Paragraphs>96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9" baseType="lpstr">
      <vt:lpstr>Microsoft YaHei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佳和 冯</cp:lastModifiedBy>
  <cp:revision>13</cp:revision>
  <dcterms:created xsi:type="dcterms:W3CDTF">2025-06-02T15:34:44Z</dcterms:created>
  <dcterms:modified xsi:type="dcterms:W3CDTF">2025-06-02T16:07:32Z</dcterms:modified>
</cp:coreProperties>
</file>